
<file path=[Content_Types].xml><?xml version="1.0" encoding="utf-8"?>
<Types xmlns="http://schemas.openxmlformats.org/package/2006/content-types">
  <Default Extension="jpeg" ContentType="image/jpeg"/>
  <Default Extension="jp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C6B73A-5397-7AD8-51C8-F2E8A7377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5205607-82AB-46A3-3C18-1DE8280F64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49DA27-B1F2-AC9D-52EE-BF8B6140E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2CC11-CE9F-4734-9B80-7F65A75BF922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B7422A-DB52-FD67-BA1C-7D80CAEF4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822FD4-E52E-A353-8222-9C5AD811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3AA6B-C0B9-4658-9F36-700537976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220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D604F-1BF1-A691-11E9-4ED58BD4D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3198EC-9F03-D224-3CC9-1D1353499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F41BDB-19A8-6157-6880-BB22AA593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2CC11-CE9F-4734-9B80-7F65A75BF922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1466F8-1F47-DADB-5CA4-3A0795950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2436D0-3335-AEC6-B6E9-709C8ADB0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3AA6B-C0B9-4658-9F36-700537976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255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B5E7026-6B26-84BE-CE7D-0E24A76508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D6CDCD-82CB-C00F-DEB6-63076D480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F95156-5DDF-E051-D173-14B9C8212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2CC11-CE9F-4734-9B80-7F65A75BF922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5DF211-1F25-F3DE-4BD9-EF0FE9408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9C8EE0-55AA-5FDA-62AC-9958BF87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3AA6B-C0B9-4658-9F36-700537976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663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72BCE2-6CCA-C143-B85E-C8755519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03166E-BFAF-3336-222B-280413D7B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671064-13BF-D13B-B0ED-80BF86A0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2CC11-CE9F-4734-9B80-7F65A75BF922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B792EB-DD7A-75EA-0EB3-8F2A2AA96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4339AC-B440-71BA-70E8-667BC163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3AA6B-C0B9-4658-9F36-700537976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831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0D5B2F-5899-3F04-39D3-1BD518EFC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A4932A-E810-F64E-5A31-37388EC62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417035-B782-09EE-DC35-A3A563150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2CC11-CE9F-4734-9B80-7F65A75BF922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A6500D-B078-E175-C6F5-FF92476A5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22FCB2-6601-8E0F-973B-9B8612C29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3AA6B-C0B9-4658-9F36-700537976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684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3A002-E693-C62A-528D-3B0FF120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CB3C13-153A-E58E-2FB3-2AC714CB57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7099C8-70E3-2CB8-4067-2BB533DC7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019A9A-6D79-A3C1-12E0-4F4D42B0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2CC11-CE9F-4734-9B80-7F65A75BF922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2C1837-2D7B-CE84-B6CB-D3EDCA4D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5F4584-5236-55BE-C827-263D1FE58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3AA6B-C0B9-4658-9F36-700537976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260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DF60F1-6C97-B000-DE7C-C92362C2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644186-125C-7AE6-8F95-8DC7E3E0B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E04F1A3-5F02-A04C-8F99-128E788BB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D7FD94-05DE-47E3-9C25-1C8109D0F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029DADB-B13F-C582-91E5-8C10A52B52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5CFEA9C-904B-CD4C-12CF-80D1ECCDD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2CC11-CE9F-4734-9B80-7F65A75BF922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2A72F94-88CC-B4F6-5985-ADCEFB23A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37A687A-D08A-6B19-F257-16B96EEF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3AA6B-C0B9-4658-9F36-700537976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867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9DC0E-4B9D-F8B0-04D4-EE7AD2009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E9B3FA-2A00-8917-A653-37A94D5EC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2CC11-CE9F-4734-9B80-7F65A75BF922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9BC091-86EF-3360-5031-F744ED8A9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810937-8708-16B7-51CA-C7F2C668F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3AA6B-C0B9-4658-9F36-700537976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440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D164FC-1494-B0C2-A1B3-8E292A695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2CC11-CE9F-4734-9B80-7F65A75BF922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CC6C0EE-2889-E7DC-C445-E47F5149B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F35212-0310-FFFC-37D1-108162E87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3AA6B-C0B9-4658-9F36-700537976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650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3BB974-2BD8-752A-1070-8C415D054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A4EDAD-7DBC-DF1F-0B74-388022745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5FB0BF-9595-5284-D6E4-D036651BE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073B83-EE61-BF54-C058-5B358E17C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2CC11-CE9F-4734-9B80-7F65A75BF922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B1A7E1-00E6-17A5-F9CD-338B6BDC0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F75509-C7FC-DAE7-673D-0F86C818A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3AA6B-C0B9-4658-9F36-700537976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138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2231EA-8E55-D000-DC37-054E4B328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B4B85CF-D735-4123-B1AC-9009572AC5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A72BC0-C5CF-5D2E-AF26-185A137C3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0B8927-11B0-BC99-62DE-83018B078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2CC11-CE9F-4734-9B80-7F65A75BF922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AC5B6D-C23A-EA0C-F2BF-B614142E1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0F488B-290D-87A7-7005-7E9F5FAAD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3AA6B-C0B9-4658-9F36-700537976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38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3DAE93F-11C5-310E-11DA-D40BFDBD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5444EC-0239-DA0B-9AFE-A9512DC20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A186A0-4CF4-3E08-468E-56700D7C21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2CC11-CE9F-4734-9B80-7F65A75BF922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4F6823-60C2-1253-49FE-0383653B1A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3F9AB6-761B-35F3-E6C7-CA4E9085B1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3AA6B-C0B9-4658-9F36-700537976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77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4C6B1-6156-058A-F555-42B4649ED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E92B48-4D2C-FC00-372B-9782A443E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63569C-B405-ADA3-731A-B6BF94A5F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53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4C6B1-6156-058A-F555-42B4649ED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E92B48-4D2C-FC00-372B-9782A443E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4C54A2-89CA-2C27-CC37-619B8C674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14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4C6B1-6156-058A-F555-42B4649ED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E92B48-4D2C-FC00-372B-9782A443E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A8E7AB-E349-3443-1F08-BCFEEA5E7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61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4C6B1-6156-058A-F555-42B4649ED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E92B48-4D2C-FC00-372B-9782A443E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75D473-BE5E-7BB4-6BA3-6D1551070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84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4C6B1-6156-058A-F555-42B4649ED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E92B48-4D2C-FC00-372B-9782A443E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5962B9-EDFF-6D59-6A1B-AD046379F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571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4C6B1-6156-058A-F555-42B4649ED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E92B48-4D2C-FC00-372B-9782A443E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D887E0-4575-339E-35F9-5C41307B2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63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4C6B1-6156-058A-F555-42B4649ED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E92B48-4D2C-FC00-372B-9782A443E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314932-2716-1741-A140-0A60045E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03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4C6B1-6156-058A-F555-42B4649ED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E92B48-4D2C-FC00-372B-9782A443E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368B70-9E85-CFC1-54FD-F08717EE6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29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4C6B1-6156-058A-F555-42B4649ED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E92B48-4D2C-FC00-372B-9782A443E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94CAC6-0B1D-B5BA-1940-03EA56528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099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4C6B1-6156-058A-F555-42B4649ED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E92B48-4D2C-FC00-372B-9782A443E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D5345F-7E1B-4D69-2879-290F250CA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2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4C6B1-6156-058A-F555-42B4649ED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E92B48-4D2C-FC00-372B-9782A443E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92C67B-B70F-B6F8-87C0-7A7F19F4A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46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4C6B1-6156-058A-F555-42B4649ED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E92B48-4D2C-FC00-372B-9782A443E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E7E54B0-2A3B-16B1-54C4-3B21075B6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46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4C6B1-6156-058A-F555-42B4649ED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E92B48-4D2C-FC00-372B-9782A443E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6E2880-2ED4-1386-D1B2-DE3BBC5F5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65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4C6B1-6156-058A-F555-42B4649ED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E92B48-4D2C-FC00-372B-9782A443E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7F6193-1BE9-296D-2E4D-CD287CF83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84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4C6B1-6156-058A-F555-42B4649ED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E92B48-4D2C-FC00-372B-9782A443E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49BADB-FC97-8E78-B101-74B88CD71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818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4C6B1-6156-058A-F555-42B4649ED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E92B48-4D2C-FC00-372B-9782A443E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392406-A318-F898-1D5A-13359D1C2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1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4C6B1-6156-058A-F555-42B4649ED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E92B48-4D2C-FC00-372B-9782A443E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55C44E-8956-3442-DB1B-6B3484D29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59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4C6B1-6156-058A-F555-42B4649ED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E92B48-4D2C-FC00-372B-9782A443E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BE402D-02A4-5BB9-6F01-1EF147E26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54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4C6B1-6156-058A-F555-42B4649ED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E92B48-4D2C-FC00-372B-9782A443E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8A961B-9312-6FAF-EFB3-F806310F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96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4C6B1-6156-058A-F555-42B4649ED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E92B48-4D2C-FC00-372B-9782A443E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8B9A4C-CC87-52E8-B5C0-4CE01C74E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99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yujie wu</dc:creator>
  <cp:lastModifiedBy>yujie wu</cp:lastModifiedBy>
  <cp:revision>1</cp:revision>
  <dcterms:created xsi:type="dcterms:W3CDTF">2024-06-03T02:09:01Z</dcterms:created>
  <dcterms:modified xsi:type="dcterms:W3CDTF">2024-06-03T02:12:16Z</dcterms:modified>
</cp:coreProperties>
</file>